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13,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2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Oppression </a:t>
            </a:r>
            <a:r>
              <a:rPr lang="en-US" dirty="0" err="1" smtClean="0"/>
              <a:t>v.s</a:t>
            </a:r>
            <a:r>
              <a:rPr lang="en-US" dirty="0" smtClean="0"/>
              <a:t>. 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Oppression  - Unjust treatment (backed by societal norms)</a:t>
            </a:r>
          </a:p>
          <a:p>
            <a:r>
              <a:rPr lang="en-US" sz="3200" dirty="0" smtClean="0"/>
              <a:t>Prejudice – forming of an opinion before being aware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5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right, advantage or immunity granted to a group of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024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widely held, oversimplified image or idea of a particular type of person or thing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071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</a:t>
            </a:r>
            <a:r>
              <a:rPr lang="en-US" dirty="0" err="1" smtClean="0"/>
              <a:t>v.s</a:t>
            </a:r>
            <a:r>
              <a:rPr lang="en-US" dirty="0" smtClean="0"/>
              <a:t>.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Fairness – Making judgments free from prejudice</a:t>
            </a:r>
          </a:p>
          <a:p>
            <a:r>
              <a:rPr lang="en-US" sz="3200" dirty="0" smtClean="0"/>
              <a:t>Equality – being equal especially in status, rights and opportunity (exactly alike)</a:t>
            </a:r>
          </a:p>
          <a:p>
            <a:endParaRPr lang="en-US" sz="3200" dirty="0" smtClean="0"/>
          </a:p>
          <a:p>
            <a:r>
              <a:rPr lang="en-US" sz="3200" dirty="0" smtClean="0"/>
              <a:t>What is fair may not always be equal (the same)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268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Having two parts</a:t>
            </a:r>
          </a:p>
          <a:p>
            <a:r>
              <a:rPr lang="en-US" dirty="0" smtClean="0"/>
              <a:t>-gender			-middle class</a:t>
            </a:r>
          </a:p>
          <a:p>
            <a:r>
              <a:rPr lang="en-US" dirty="0" smtClean="0"/>
              <a:t>-sex				-mentally able</a:t>
            </a:r>
          </a:p>
          <a:p>
            <a:r>
              <a:rPr lang="en-US" dirty="0" smtClean="0"/>
              <a:t>-education			-sexual preference</a:t>
            </a:r>
          </a:p>
          <a:p>
            <a:r>
              <a:rPr lang="en-US" smtClean="0"/>
              <a:t>-family			</a:t>
            </a:r>
            <a:endParaRPr lang="en-US" dirty="0" smtClean="0"/>
          </a:p>
          <a:p>
            <a:r>
              <a:rPr lang="en-US" dirty="0" smtClean="0"/>
              <a:t>-religion</a:t>
            </a:r>
          </a:p>
          <a:p>
            <a:r>
              <a:rPr lang="en-US" dirty="0" smtClean="0"/>
              <a:t>-race</a:t>
            </a:r>
          </a:p>
          <a:p>
            <a:r>
              <a:rPr lang="en-US" dirty="0" smtClean="0"/>
              <a:t>-able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cis</a:t>
            </a:r>
            <a:r>
              <a:rPr lang="en-US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832171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16</TotalTime>
  <Words>99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Vocabulary Words</vt:lpstr>
      <vt:lpstr>Oppression v.s. prejudice</vt:lpstr>
      <vt:lpstr>Privilege</vt:lpstr>
      <vt:lpstr>Stereotype</vt:lpstr>
      <vt:lpstr>Fairness v.s. Equality</vt:lpstr>
      <vt:lpstr>Binaries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Words</dc:title>
  <dc:creator>Cassandra Hepworth</dc:creator>
  <cp:lastModifiedBy>Cassandra Hepworth</cp:lastModifiedBy>
  <cp:revision>2</cp:revision>
  <dcterms:created xsi:type="dcterms:W3CDTF">2016-03-14T04:51:50Z</dcterms:created>
  <dcterms:modified xsi:type="dcterms:W3CDTF">2016-03-14T05:08:08Z</dcterms:modified>
</cp:coreProperties>
</file>