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FF0000"/>
    <a:srgbClr val="00CC00"/>
    <a:srgbClr val="3366CC"/>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5095" autoAdjust="0"/>
    <p:restoredTop sz="90929"/>
  </p:normalViewPr>
  <p:slideViewPr>
    <p:cSldViewPr>
      <p:cViewPr varScale="1">
        <p:scale>
          <a:sx n="74" d="100"/>
          <a:sy n="74" d="100"/>
        </p:scale>
        <p:origin x="-7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458" name="Rectangle 2"/>
          <p:cNvSpPr>
            <a:spLocks noChangeArrowheads="1"/>
          </p:cNvSpPr>
          <p:nvPr/>
        </p:nvSpPr>
        <p:spPr bwMode="ltGray">
          <a:xfrm>
            <a:off x="0" y="0"/>
            <a:ext cx="825500" cy="6858000"/>
          </a:xfrm>
          <a:prstGeom prst="rect">
            <a:avLst/>
          </a:prstGeom>
          <a:solidFill>
            <a:schemeClr val="tx2">
              <a:alpha val="50000"/>
            </a:schemeClr>
          </a:solidFill>
          <a:ln w="9525">
            <a:noFill/>
            <a:miter lim="800000"/>
            <a:headEnd/>
            <a:tailEnd/>
          </a:ln>
        </p:spPr>
        <p:txBody>
          <a:bodyPr wrap="none" anchor="ctr"/>
          <a:lstStyle/>
          <a:p>
            <a:pPr algn="ctr"/>
            <a:endParaRPr kumimoji="1" lang="pt-BR">
              <a:effectLst/>
            </a:endParaRPr>
          </a:p>
        </p:txBody>
      </p:sp>
      <p:sp>
        <p:nvSpPr>
          <p:cNvPr id="19459" name="Rectangle 3"/>
          <p:cNvSpPr>
            <a:spLocks noGrp="1" noChangeArrowheads="1"/>
          </p:cNvSpPr>
          <p:nvPr>
            <p:ph type="ctrTitle"/>
          </p:nvPr>
        </p:nvSpPr>
        <p:spPr>
          <a:xfrm>
            <a:off x="990600" y="1171575"/>
            <a:ext cx="7467600" cy="2105025"/>
          </a:xfrm>
        </p:spPr>
        <p:txBody>
          <a:bodyPr>
            <a:spAutoFit/>
          </a:bodyPr>
          <a:lstStyle>
            <a:lvl1pPr>
              <a:defRPr sz="6600">
                <a:solidFill>
                  <a:srgbClr val="CCFFFF"/>
                </a:solidFill>
              </a:defRPr>
            </a:lvl1pPr>
          </a:lstStyle>
          <a:p>
            <a:r>
              <a:rPr lang="es-ES"/>
              <a:t>Haga clic para modificar el estilo de título del patrón</a:t>
            </a:r>
          </a:p>
        </p:txBody>
      </p:sp>
      <p:sp>
        <p:nvSpPr>
          <p:cNvPr id="19460"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effectLst>
                  <a:outerShdw blurRad="38100" dist="38100" dir="2700000" algn="tl">
                    <a:srgbClr val="FFFFFF"/>
                  </a:outerShdw>
                </a:effectLst>
              </a:defRPr>
            </a:lvl1pPr>
          </a:lstStyle>
          <a:p>
            <a:r>
              <a:rPr lang="es-ES"/>
              <a:t>Haga clic para modificar el estilo de subtítulo del patrón</a:t>
            </a:r>
          </a:p>
        </p:txBody>
      </p:sp>
      <p:sp>
        <p:nvSpPr>
          <p:cNvPr id="1946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s-ES"/>
          </a:p>
        </p:txBody>
      </p:sp>
      <p:sp>
        <p:nvSpPr>
          <p:cNvPr id="1946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s-ES"/>
          </a:p>
        </p:txBody>
      </p:sp>
      <p:sp>
        <p:nvSpPr>
          <p:cNvPr id="1946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2EEA5924-3867-461F-90CA-4261897A4601}" type="slidenum">
              <a:rPr lang="es-ES"/>
              <a:pPr/>
              <a:t>‹#›</a:t>
            </a:fld>
            <a:endParaRPr lang="es-ES"/>
          </a:p>
        </p:txBody>
      </p:sp>
      <p:sp>
        <p:nvSpPr>
          <p:cNvPr id="19464" name="Rectangle 8"/>
          <p:cNvSpPr>
            <a:spLocks noChangeArrowheads="1"/>
          </p:cNvSpPr>
          <p:nvPr/>
        </p:nvSpPr>
        <p:spPr bwMode="ltGray">
          <a:xfrm>
            <a:off x="0" y="3543300"/>
            <a:ext cx="3343275" cy="122238"/>
          </a:xfrm>
          <a:prstGeom prst="rect">
            <a:avLst/>
          </a:prstGeom>
          <a:solidFill>
            <a:schemeClr val="bg2">
              <a:alpha val="50000"/>
            </a:schemeClr>
          </a:solidFill>
          <a:ln w="9525">
            <a:noFill/>
            <a:miter lim="800000"/>
            <a:headEnd/>
            <a:tailEnd/>
          </a:ln>
        </p:spPr>
        <p:txBody>
          <a:bodyPr wrap="none" anchor="ctr"/>
          <a:lstStyle/>
          <a:p>
            <a:pPr algn="ctr"/>
            <a:endParaRPr kumimoji="1" lang="pt-BR">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F1D3BFE-21AF-4CB9-8EBD-FF7F494783DC}"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6662FC8-7971-49B3-8821-4CD28BAEE54D}"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866FB33-DAB7-40F1-8B3E-96DB9E6BA9C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5839FD6-218D-4480-8DA3-F03C99E88B5D}"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932F5FC-FEA3-4D9B-B111-D52FCAB8F4EB}"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39B64762-378C-4A66-AA13-21748C4ED703}"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459D90-090A-4369-9038-6A292BF502B9}"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32CB9869-E5A3-49F0-BB89-F28D85A594E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D1869F1-DBB8-46AA-B723-4ACF9F9575DA}"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B881CBC-AA5F-4958-993A-B0AE379F012D}"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184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84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effectLst/>
              </a:defRPr>
            </a:lvl1pPr>
          </a:lstStyle>
          <a:p>
            <a:endParaRPr lang="es-ES"/>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effectLst/>
              </a:defRPr>
            </a:lvl1pPr>
          </a:lstStyle>
          <a:p>
            <a:endParaRPr lang="es-ES"/>
          </a:p>
        </p:txBody>
      </p:sp>
      <p:sp>
        <p:nvSpPr>
          <p:cNvPr id="184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effectLst/>
              </a:defRPr>
            </a:lvl1pPr>
          </a:lstStyle>
          <a:p>
            <a:fld id="{CE1D9F3C-9425-4654-BBD3-2D8AE7ED87F1}" type="slidenum">
              <a:rPr lang="es-ES"/>
              <a:pPr/>
              <a:t>‹#›</a:t>
            </a:fld>
            <a:endParaRPr lang="es-E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66"/>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66"/>
            </a:outerShdw>
          </a:effectLst>
          <a:latin typeface="+mn-lt"/>
        </a:defRPr>
      </a:lvl2pPr>
      <a:lvl3pPr marL="1143000" indent="-228600" algn="l" rtl="0" fontAlgn="base">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66"/>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66"/>
            </a:outerShdw>
          </a:effectLst>
          <a:latin typeface="+mn-lt"/>
        </a:defRPr>
      </a:lvl4pPr>
      <a:lvl5pPr marL="20574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66"/>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66"/>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66"/>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66"/>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66"/>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1143000"/>
            <a:ext cx="9144000" cy="1555750"/>
          </a:xfrm>
          <a:prstGeom prst="rect">
            <a:avLst/>
          </a:prstGeom>
          <a:noFill/>
          <a:ln w="9525">
            <a:noFill/>
            <a:miter lim="800000"/>
            <a:headEnd/>
            <a:tailEnd/>
          </a:ln>
          <a:effectLst/>
        </p:spPr>
        <p:txBody>
          <a:bodyPr>
            <a:spAutoFit/>
          </a:bodyPr>
          <a:lstStyle/>
          <a:p>
            <a:pPr algn="ctr">
              <a:spcBef>
                <a:spcPct val="50000"/>
              </a:spcBef>
            </a:pPr>
            <a:r>
              <a:rPr lang="es-ES_tradnl" sz="9600" b="1" i="1">
                <a:solidFill>
                  <a:srgbClr val="FFFF00"/>
                </a:solidFill>
                <a:effectLst/>
                <a:latin typeface="HogwartsWizard" pitchFamily="2" charset="0"/>
              </a:rPr>
              <a:t>GHOSTS</a:t>
            </a:r>
            <a:endParaRPr lang="es-ES" sz="9600" b="1" i="1">
              <a:solidFill>
                <a:srgbClr val="FFFF00"/>
              </a:solidFill>
              <a:effectLst/>
              <a:latin typeface="HogwartsWizard" pitchFamily="2" charset="0"/>
            </a:endParaRPr>
          </a:p>
        </p:txBody>
      </p:sp>
      <p:sp>
        <p:nvSpPr>
          <p:cNvPr id="2051" name="Text Box 3"/>
          <p:cNvSpPr txBox="1">
            <a:spLocks noChangeArrowheads="1"/>
          </p:cNvSpPr>
          <p:nvPr/>
        </p:nvSpPr>
        <p:spPr bwMode="auto">
          <a:xfrm>
            <a:off x="0" y="2514600"/>
            <a:ext cx="9144000" cy="3113088"/>
          </a:xfrm>
          <a:prstGeom prst="rect">
            <a:avLst/>
          </a:prstGeom>
          <a:noFill/>
          <a:ln w="9525">
            <a:noFill/>
            <a:miter lim="800000"/>
            <a:headEnd/>
            <a:tailEnd/>
          </a:ln>
          <a:effectLst/>
        </p:spPr>
        <p:txBody>
          <a:bodyPr>
            <a:spAutoFit/>
          </a:bodyPr>
          <a:lstStyle/>
          <a:p>
            <a:pPr algn="ctr"/>
            <a:r>
              <a:rPr lang="es-ES_tradnl" sz="3600" b="1">
                <a:effectLst/>
                <a:latin typeface="HogwartsWizard" pitchFamily="2" charset="0"/>
              </a:rPr>
              <a:t>They are all around us...    </a:t>
            </a:r>
          </a:p>
          <a:p>
            <a:pPr algn="ctr"/>
            <a:r>
              <a:rPr lang="es-ES_tradnl" sz="3600" b="1">
                <a:effectLst/>
                <a:latin typeface="HogwartsWizard" pitchFamily="2" charset="0"/>
              </a:rPr>
              <a:t>You don’t believe it???    </a:t>
            </a:r>
          </a:p>
          <a:p>
            <a:pPr algn="ctr"/>
            <a:r>
              <a:rPr lang="es-ES_tradnl" sz="3600" b="1">
                <a:effectLst/>
                <a:latin typeface="HogwartsWizard" pitchFamily="2" charset="0"/>
              </a:rPr>
              <a:t>Then why don’t you join us</a:t>
            </a:r>
            <a:br>
              <a:rPr lang="es-ES_tradnl" sz="3600" b="1">
                <a:effectLst/>
                <a:latin typeface="HogwartsWizard" pitchFamily="2" charset="0"/>
              </a:rPr>
            </a:br>
            <a:r>
              <a:rPr lang="es-ES_tradnl" sz="3600" b="1">
                <a:effectLst/>
                <a:latin typeface="HogwartsWizard" pitchFamily="2" charset="0"/>
              </a:rPr>
              <a:t>on this journey....?    </a:t>
            </a:r>
          </a:p>
          <a:p>
            <a:pPr algn="ctr"/>
            <a:r>
              <a:rPr lang="es-ES_tradnl" sz="3600" b="1">
                <a:effectLst/>
                <a:latin typeface="HogwartsWizard" pitchFamily="2" charset="0"/>
              </a:rPr>
              <a:t>...they are waiting for you!!! </a:t>
            </a:r>
            <a:br>
              <a:rPr lang="es-ES_tradnl" sz="3600" b="1">
                <a:effectLst/>
                <a:latin typeface="HogwartsWizard" pitchFamily="2" charset="0"/>
              </a:rPr>
            </a:br>
            <a:r>
              <a:rPr lang="es-ES_tradnl" sz="1800" b="1">
                <a:solidFill>
                  <a:srgbClr val="00CC00"/>
                </a:solidFill>
                <a:effectLst/>
                <a:latin typeface="HogwartsWizard" pitchFamily="2" charset="0"/>
              </a:rPr>
              <a:t>Just click you mouse to start your Journey.</a:t>
            </a:r>
            <a:endParaRPr lang="es-ES" sz="1800" b="1">
              <a:solidFill>
                <a:srgbClr val="00CC00"/>
              </a:solidFill>
              <a:effectLst/>
              <a:latin typeface="HogwartsWizard" pitchFamily="2" charset="0"/>
            </a:endParaRPr>
          </a:p>
        </p:txBody>
      </p:sp>
      <p:sp>
        <p:nvSpPr>
          <p:cNvPr id="2059" name="Rectangle 11"/>
          <p:cNvSpPr>
            <a:spLocks noChangeArrowheads="1"/>
          </p:cNvSpPr>
          <p:nvPr/>
        </p:nvSpPr>
        <p:spPr bwMode="auto">
          <a:xfrm>
            <a:off x="1600200" y="5486400"/>
            <a:ext cx="5943600" cy="641350"/>
          </a:xfrm>
          <a:prstGeom prst="rect">
            <a:avLst/>
          </a:prstGeom>
          <a:noFill/>
          <a:ln w="9525">
            <a:noFill/>
            <a:miter lim="800000"/>
            <a:headEnd/>
            <a:tailEnd/>
          </a:ln>
          <a:effectLst/>
        </p:spPr>
        <p:txBody>
          <a:bodyPr>
            <a:spAutoFit/>
          </a:bodyPr>
          <a:lstStyle/>
          <a:p>
            <a:r>
              <a:rPr lang="es-ES" sz="3600" b="1">
                <a:solidFill>
                  <a:srgbClr val="FFFF00"/>
                </a:solidFill>
                <a:effectLst/>
                <a:latin typeface="HogwartsWizard" pitchFamily="2" charset="0"/>
              </a:rPr>
              <a:t>PREPARE TO BELIEVE!!!</a:t>
            </a:r>
            <a:endParaRPr lang="en-US" sz="3600" b="1">
              <a:solidFill>
                <a:srgbClr val="FFFF00"/>
              </a:solidFill>
              <a:effectLst/>
              <a:latin typeface="HogwartsWizard"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iterate type="lt">
                                    <p:tmAbs val="75"/>
                                  </p:iterate>
                                  <p:childTnLst>
                                    <p:set>
                                      <p:cBhvr>
                                        <p:cTn id="6" dur="1" fill="hold">
                                          <p:stCondLst>
                                            <p:cond delay="74"/>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2" descr="C:\Mis documentos\E - Mails\Ghost 24.jpg"/>
          <p:cNvPicPr>
            <a:picLocks noChangeAspect="1" noChangeArrowheads="1"/>
          </p:cNvPicPr>
          <p:nvPr/>
        </p:nvPicPr>
        <p:blipFill>
          <a:blip r:embed="rId2"/>
          <a:srcRect/>
          <a:stretch>
            <a:fillRect/>
          </a:stretch>
        </p:blipFill>
        <p:spPr bwMode="auto">
          <a:xfrm>
            <a:off x="1905000" y="685800"/>
            <a:ext cx="5410200" cy="4057650"/>
          </a:xfrm>
          <a:prstGeom prst="rect">
            <a:avLst/>
          </a:prstGeom>
          <a:noFill/>
        </p:spPr>
      </p:pic>
      <p:sp>
        <p:nvSpPr>
          <p:cNvPr id="11267" name="Rectangle 3"/>
          <p:cNvSpPr>
            <a:spLocks noGrp="1" noChangeArrowheads="1"/>
          </p:cNvSpPr>
          <p:nvPr>
            <p:ph type="title" idx="4294967295"/>
          </p:nvPr>
        </p:nvSpPr>
        <p:spPr>
          <a:xfrm>
            <a:off x="228600" y="4419600"/>
            <a:ext cx="9144000" cy="1143000"/>
          </a:xfrm>
        </p:spPr>
        <p:txBody>
          <a:bodyPr/>
          <a:lstStyle/>
          <a:p>
            <a:r>
              <a:rPr lang="es-ES_tradnl" sz="2300" b="1">
                <a:solidFill>
                  <a:schemeClr val="tx1"/>
                </a:solidFill>
                <a:effectLst/>
                <a:latin typeface="HogwartsWizard" pitchFamily="2" charset="0"/>
                <a:cs typeface="Times New Roman" pitchFamily="18" charset="0"/>
              </a:rPr>
              <a:t>The girl in this shot thought there was nobody else on her left side...</a:t>
            </a:r>
            <a:endParaRPr lang="es-ES" sz="3200" b="1">
              <a:solidFill>
                <a:schemeClr val="tx1"/>
              </a:solidFill>
              <a:effectLst/>
              <a:latin typeface="HogwartsWizard" pitchFamily="2" charset="0"/>
              <a:cs typeface="Times New Roman" pitchFamily="18" charset="0"/>
            </a:endParaRPr>
          </a:p>
        </p:txBody>
      </p:sp>
      <p:sp>
        <p:nvSpPr>
          <p:cNvPr id="11268" name="Rectangle 4"/>
          <p:cNvSpPr>
            <a:spLocks noChangeArrowheads="1"/>
          </p:cNvSpPr>
          <p:nvPr/>
        </p:nvSpPr>
        <p:spPr bwMode="auto">
          <a:xfrm>
            <a:off x="381000" y="5638800"/>
            <a:ext cx="8458200" cy="579438"/>
          </a:xfrm>
          <a:prstGeom prst="rect">
            <a:avLst/>
          </a:prstGeom>
          <a:noFill/>
          <a:ln w="9525">
            <a:noFill/>
            <a:miter lim="800000"/>
            <a:headEnd/>
            <a:tailEnd/>
          </a:ln>
          <a:effectLst/>
        </p:spPr>
        <p:txBody>
          <a:bodyPr>
            <a:spAutoFit/>
          </a:bodyPr>
          <a:lstStyle/>
          <a:p>
            <a:pPr algn="ctr"/>
            <a:r>
              <a:rPr lang="es-ES_tradnl" sz="3200" b="1">
                <a:solidFill>
                  <a:srgbClr val="FFFF00"/>
                </a:solidFill>
                <a:effectLst/>
                <a:latin typeface="HogwartsWizard" pitchFamily="2" charset="0"/>
                <a:cs typeface="Times New Roman" pitchFamily="18" charset="0"/>
              </a:rPr>
              <a:t>...and do you think she is alone???</a:t>
            </a:r>
            <a:r>
              <a:rPr lang="es-ES" sz="3200" b="1">
                <a:effectLst/>
                <a:latin typeface="HogwartsWizard" pitchFamily="2"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4" name="Group 6"/>
          <p:cNvGrpSpPr>
            <a:grpSpLocks/>
          </p:cNvGrpSpPr>
          <p:nvPr/>
        </p:nvGrpSpPr>
        <p:grpSpPr bwMode="auto">
          <a:xfrm>
            <a:off x="304800" y="203200"/>
            <a:ext cx="8534400" cy="6462713"/>
            <a:chOff x="192" y="412"/>
            <a:chExt cx="5376" cy="4071"/>
          </a:xfrm>
        </p:grpSpPr>
        <p:pic>
          <p:nvPicPr>
            <p:cNvPr id="12290" name="Picture 2" descr="C:\Mis documentos\E - Mails\Ghost 25 B.jpg"/>
            <p:cNvPicPr>
              <a:picLocks noChangeAspect="1" noChangeArrowheads="1"/>
            </p:cNvPicPr>
            <p:nvPr/>
          </p:nvPicPr>
          <p:blipFill>
            <a:blip r:embed="rId2"/>
            <a:srcRect/>
            <a:stretch>
              <a:fillRect/>
            </a:stretch>
          </p:blipFill>
          <p:spPr bwMode="auto">
            <a:xfrm>
              <a:off x="1152" y="412"/>
              <a:ext cx="3504" cy="2643"/>
            </a:xfrm>
            <a:prstGeom prst="rect">
              <a:avLst/>
            </a:prstGeom>
            <a:noFill/>
          </p:spPr>
        </p:pic>
        <p:sp>
          <p:nvSpPr>
            <p:cNvPr id="12291" name="Text Box 3"/>
            <p:cNvSpPr txBox="1">
              <a:spLocks noChangeArrowheads="1"/>
            </p:cNvSpPr>
            <p:nvPr/>
          </p:nvSpPr>
          <p:spPr bwMode="auto">
            <a:xfrm>
              <a:off x="192" y="3148"/>
              <a:ext cx="5376" cy="1335"/>
            </a:xfrm>
            <a:prstGeom prst="rect">
              <a:avLst/>
            </a:prstGeom>
            <a:noFill/>
            <a:ln w="9525">
              <a:noFill/>
              <a:miter lim="800000"/>
              <a:headEnd/>
              <a:tailEnd/>
            </a:ln>
            <a:effectLst/>
          </p:spPr>
          <p:txBody>
            <a:bodyPr>
              <a:spAutoFit/>
            </a:bodyPr>
            <a:lstStyle/>
            <a:p>
              <a:pPr algn="just"/>
              <a:r>
                <a:rPr lang="es-ES_tradnl" sz="2300" b="1">
                  <a:effectLst/>
                  <a:latin typeface="HogwartsWizard" pitchFamily="2" charset="0"/>
                  <a:cs typeface="Times New Roman" pitchFamily="18" charset="0"/>
                </a:rPr>
                <a:t>Daddy playing with his son, and Mummy taking the photo.  Nobody else is in the house...</a:t>
              </a:r>
            </a:p>
            <a:p>
              <a:pPr algn="just"/>
              <a:endParaRPr lang="es-ES_tradnl" sz="2300" b="1">
                <a:effectLst/>
                <a:latin typeface="HogwartsWizard" pitchFamily="2" charset="0"/>
                <a:cs typeface="Times New Roman" pitchFamily="18" charset="0"/>
              </a:endParaRPr>
            </a:p>
            <a:p>
              <a:pPr algn="ctr"/>
              <a:r>
                <a:rPr lang="es-ES_tradnl" sz="3200" b="1">
                  <a:solidFill>
                    <a:srgbClr val="FFFF00"/>
                  </a:solidFill>
                  <a:effectLst/>
                  <a:latin typeface="HogwartsWizard" pitchFamily="2" charset="0"/>
                  <a:cs typeface="Times New Roman" pitchFamily="18" charset="0"/>
                </a:rPr>
                <a:t>...except the girl who appears in the background!!!</a:t>
              </a:r>
              <a:endParaRPr lang="es-ES" sz="3200" b="1">
                <a:solidFill>
                  <a:srgbClr val="FFFF00"/>
                </a:solidFill>
                <a:effectLst/>
                <a:latin typeface="HogwartsWizard" pitchFamily="2"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 calcmode="lin" valueType="num">
                                      <p:cBhvr additive="base">
                                        <p:cTn id="7" dur="500" fill="hold"/>
                                        <p:tgtEl>
                                          <p:spTgt spid="12294"/>
                                        </p:tgtEl>
                                        <p:attrNameLst>
                                          <p:attrName>ppt_x</p:attrName>
                                        </p:attrNameLst>
                                      </p:cBhvr>
                                      <p:tavLst>
                                        <p:tav tm="0">
                                          <p:val>
                                            <p:strVal val="0-#ppt_w/2"/>
                                          </p:val>
                                        </p:tav>
                                        <p:tav tm="100000">
                                          <p:val>
                                            <p:strVal val="#ppt_x"/>
                                          </p:val>
                                        </p:tav>
                                      </p:tavLst>
                                    </p:anim>
                                    <p:anim calcmode="lin" valueType="num">
                                      <p:cBhvr additive="base">
                                        <p:cTn id="8" dur="500" fill="hold"/>
                                        <p:tgtEl>
                                          <p:spTgt spid="122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idx="4294967295"/>
          </p:nvPr>
        </p:nvSpPr>
        <p:spPr>
          <a:xfrm>
            <a:off x="838200" y="1905000"/>
            <a:ext cx="7848600" cy="1295400"/>
          </a:xfrm>
        </p:spPr>
        <p:txBody>
          <a:bodyPr/>
          <a:lstStyle/>
          <a:p>
            <a:pPr algn="just"/>
            <a:r>
              <a:rPr lang="es-ES" sz="2400" b="1">
                <a:solidFill>
                  <a:schemeClr val="tx1"/>
                </a:solidFill>
                <a:effectLst/>
                <a:latin typeface="HogwartsWizard" pitchFamily="2" charset="0"/>
                <a:cs typeface="Times New Roman" pitchFamily="18" charset="0"/>
              </a:rPr>
              <a:t>The following photo was taken in 1985, in a large forest, where legend has it that several women, accused of being witches, were executed...</a:t>
            </a:r>
          </a:p>
        </p:txBody>
      </p:sp>
      <p:sp>
        <p:nvSpPr>
          <p:cNvPr id="13316" name="Rectangle 4"/>
          <p:cNvSpPr>
            <a:spLocks noChangeArrowheads="1"/>
          </p:cNvSpPr>
          <p:nvPr/>
        </p:nvSpPr>
        <p:spPr bwMode="auto">
          <a:xfrm>
            <a:off x="762000" y="3581400"/>
            <a:ext cx="7772400" cy="1190625"/>
          </a:xfrm>
          <a:prstGeom prst="rect">
            <a:avLst/>
          </a:prstGeom>
          <a:noFill/>
          <a:ln w="9525">
            <a:noFill/>
            <a:miter lim="800000"/>
            <a:headEnd/>
            <a:tailEnd/>
          </a:ln>
          <a:effectLst/>
        </p:spPr>
        <p:txBody>
          <a:bodyPr>
            <a:spAutoFit/>
          </a:bodyPr>
          <a:lstStyle/>
          <a:p>
            <a:pPr algn="ctr"/>
            <a:r>
              <a:rPr lang="es-ES_tradnl" sz="3600" b="1">
                <a:solidFill>
                  <a:srgbClr val="FFFF00"/>
                </a:solidFill>
                <a:effectLst/>
                <a:latin typeface="HogwartsWizard" pitchFamily="2" charset="0"/>
                <a:cs typeface="Times New Roman" pitchFamily="18" charset="0"/>
              </a:rPr>
              <a:t>... Can you see the figure that appears between the trees</a:t>
            </a:r>
            <a:r>
              <a:rPr lang="es-ES_tradnl" sz="3600" b="1">
                <a:effectLst/>
                <a:latin typeface="HogwartsWizard" pitchFamily="2" charset="0"/>
                <a:cs typeface="Times New Roman" pitchFamily="18" charset="0"/>
              </a:rPr>
              <a:t> </a:t>
            </a:r>
            <a:endParaRPr lang="es-ES" sz="3600" b="1">
              <a:effectLst/>
              <a:latin typeface="HogwartsWizard" pitchFamily="2"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13316"/>
                                        </p:tgtEl>
                                        <p:attrNameLst>
                                          <p:attrName>style.visibility</p:attrName>
                                        </p:attrNameLst>
                                      </p:cBhvr>
                                      <p:to>
                                        <p:strVal val="visible"/>
                                      </p:to>
                                    </p:set>
                                    <p:animEffect transition="in" filter="dissolve">
                                      <p:cBhvr>
                                        <p:cTn id="7" dur="75"/>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Mis documentos\E - Mails\Luz tenue.jpg"/>
          <p:cNvPicPr>
            <a:picLocks noChangeAspect="1" noChangeArrowheads="1"/>
          </p:cNvPicPr>
          <p:nvPr/>
        </p:nvPicPr>
        <p:blipFill>
          <a:blip r:embed="rId3"/>
          <a:srcRect/>
          <a:stretch>
            <a:fillRect/>
          </a:stretch>
        </p:blipFill>
        <p:spPr bwMode="auto">
          <a:xfrm>
            <a:off x="1447800" y="1028700"/>
            <a:ext cx="6400800" cy="4799013"/>
          </a:xfrm>
          <a:prstGeom prst="rect">
            <a:avLst/>
          </a:prstGeom>
          <a:noFill/>
        </p:spPr>
      </p:pic>
      <p:pic>
        <p:nvPicPr>
          <p:cNvPr id="20483" name="Picture 3" descr="C:\Mis documentos\E - Mails\Susto.jpg"/>
          <p:cNvPicPr>
            <a:picLocks noChangeAspect="1" noChangeArrowheads="1"/>
          </p:cNvPicPr>
          <p:nvPr/>
        </p:nvPicPr>
        <p:blipFill>
          <a:blip r:embed="rId4"/>
          <a:srcRect/>
          <a:stretch>
            <a:fillRect/>
          </a:stretch>
        </p:blipFill>
        <p:spPr bwMode="auto">
          <a:xfrm>
            <a:off x="0" y="-25400"/>
            <a:ext cx="9448800" cy="6883400"/>
          </a:xfrm>
          <a:prstGeom prst="rect">
            <a:avLst/>
          </a:prstGeom>
          <a:noFill/>
        </p:spPr>
      </p:pic>
    </p:spTree>
  </p:cSld>
  <p:clrMapOvr>
    <a:masterClrMapping/>
  </p:clrMapOvr>
  <p:transition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048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6000"/>
                                  </p:stCondLst>
                                  <p:childTnLst>
                                    <p:set>
                                      <p:cBhvr>
                                        <p:cTn id="9" dur="1" fill="hold">
                                          <p:stCondLst>
                                            <p:cond delay="499"/>
                                          </p:stCondLst>
                                        </p:cTn>
                                        <p:tgtEl>
                                          <p:spTgt spid="20483"/>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grito1.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533400"/>
            <a:ext cx="9144000" cy="2971800"/>
          </a:xfrm>
        </p:spPr>
        <p:txBody>
          <a:bodyPr/>
          <a:lstStyle/>
          <a:p>
            <a:pPr algn="ctr"/>
            <a:r>
              <a:rPr lang="es-ES" b="1">
                <a:solidFill>
                  <a:schemeClr val="tx1"/>
                </a:solidFill>
                <a:effectLst/>
                <a:latin typeface="HogwartsWizard" pitchFamily="2" charset="0"/>
                <a:cs typeface="Times New Roman" pitchFamily="18" charset="0"/>
              </a:rPr>
              <a:t>Whatever you may think,</a:t>
            </a:r>
            <a:br>
              <a:rPr lang="es-ES" b="1">
                <a:solidFill>
                  <a:schemeClr val="tx1"/>
                </a:solidFill>
                <a:effectLst/>
                <a:latin typeface="HogwartsWizard" pitchFamily="2" charset="0"/>
                <a:cs typeface="Times New Roman" pitchFamily="18" charset="0"/>
              </a:rPr>
            </a:br>
            <a:r>
              <a:rPr lang="es-ES" b="1">
                <a:solidFill>
                  <a:schemeClr val="tx1"/>
                </a:solidFill>
                <a:effectLst/>
                <a:latin typeface="HogwartsWizard" pitchFamily="2" charset="0"/>
                <a:cs typeface="Times New Roman" pitchFamily="18" charset="0"/>
              </a:rPr>
              <a:t>it is interesting!</a:t>
            </a:r>
            <a:br>
              <a:rPr lang="es-ES" b="1">
                <a:solidFill>
                  <a:schemeClr val="tx1"/>
                </a:solidFill>
                <a:effectLst/>
                <a:latin typeface="HogwartsWizard" pitchFamily="2" charset="0"/>
                <a:cs typeface="Times New Roman" pitchFamily="18" charset="0"/>
              </a:rPr>
            </a:br>
            <a:r>
              <a:rPr lang="es-ES" b="1">
                <a:solidFill>
                  <a:schemeClr val="tx1"/>
                </a:solidFill>
                <a:effectLst/>
                <a:latin typeface="HogwartsWizard" pitchFamily="2" charset="0"/>
                <a:cs typeface="Times New Roman" pitchFamily="18" charset="0"/>
              </a:rPr>
              <a:t/>
            </a:r>
            <a:br>
              <a:rPr lang="es-ES" b="1">
                <a:solidFill>
                  <a:schemeClr val="tx1"/>
                </a:solidFill>
                <a:effectLst/>
                <a:latin typeface="HogwartsWizard" pitchFamily="2" charset="0"/>
                <a:cs typeface="Times New Roman" pitchFamily="18" charset="0"/>
              </a:rPr>
            </a:br>
            <a:r>
              <a:rPr lang="es-ES" b="1">
                <a:solidFill>
                  <a:schemeClr val="tx1"/>
                </a:solidFill>
                <a:effectLst/>
                <a:latin typeface="HogwartsWizard" pitchFamily="2" charset="0"/>
                <a:cs typeface="Times New Roman" pitchFamily="18" charset="0"/>
              </a:rPr>
              <a:t>Strange things do happen...</a:t>
            </a:r>
          </a:p>
        </p:txBody>
      </p:sp>
      <p:sp>
        <p:nvSpPr>
          <p:cNvPr id="22531" name="Rectangle 3"/>
          <p:cNvSpPr>
            <a:spLocks noChangeArrowheads="1"/>
          </p:cNvSpPr>
          <p:nvPr/>
        </p:nvSpPr>
        <p:spPr bwMode="auto">
          <a:xfrm>
            <a:off x="0" y="3429000"/>
            <a:ext cx="9144000" cy="1920875"/>
          </a:xfrm>
          <a:prstGeom prst="rect">
            <a:avLst/>
          </a:prstGeom>
          <a:noFill/>
          <a:ln w="9525">
            <a:noFill/>
            <a:miter lim="800000"/>
            <a:headEnd/>
            <a:tailEnd/>
          </a:ln>
          <a:effectLst/>
        </p:spPr>
        <p:txBody>
          <a:bodyPr>
            <a:spAutoFit/>
          </a:bodyPr>
          <a:lstStyle/>
          <a:p>
            <a:pPr algn="ctr"/>
            <a:r>
              <a:rPr lang="es-ES_tradnl" sz="6000" b="1">
                <a:solidFill>
                  <a:srgbClr val="FFFF00"/>
                </a:solidFill>
                <a:effectLst/>
                <a:latin typeface="HogwartsWizard" pitchFamily="2" charset="0"/>
                <a:cs typeface="Times New Roman" pitchFamily="18" charset="0"/>
              </a:rPr>
              <a:t>... Do you know who is beside you!!!</a:t>
            </a:r>
            <a:endParaRPr lang="es-ES" sz="6000" b="1">
              <a:solidFill>
                <a:srgbClr val="FFFF00"/>
              </a:solidFill>
              <a:effectLst/>
              <a:latin typeface="HogwartsWizard" pitchFamily="2"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22531"/>
                                        </p:tgtEl>
                                        <p:attrNameLst>
                                          <p:attrName>style.visibility</p:attrName>
                                        </p:attrNameLst>
                                      </p:cBhvr>
                                      <p:to>
                                        <p:strVal val="visible"/>
                                      </p:to>
                                    </p:set>
                                    <p:animEffect transition="in" filter="dissolve">
                                      <p:cBhvr>
                                        <p:cTn id="7" dur="500"/>
                                        <p:tgtEl>
                                          <p:spTgt spid="22531"/>
                                        </p:tgtEl>
                                      </p:cBhvr>
                                    </p:animEffect>
                                  </p:childTnLst>
                                  <p:subTnLst>
                                    <p:set>
                                      <p:cBhvr override="childStyle">
                                        <p:cTn dur="1" fill="hold" display="0" masterRel="nextClick" afterEffect="1"/>
                                        <p:tgtEl>
                                          <p:spTgt spid="22531"/>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ORSONLA1.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Mis documentos\E - Mails\Ghost 1.jpg"/>
          <p:cNvPicPr>
            <a:picLocks noChangeAspect="1" noChangeArrowheads="1"/>
          </p:cNvPicPr>
          <p:nvPr/>
        </p:nvPicPr>
        <p:blipFill>
          <a:blip r:embed="rId2"/>
          <a:srcRect/>
          <a:stretch>
            <a:fillRect/>
          </a:stretch>
        </p:blipFill>
        <p:spPr bwMode="auto">
          <a:xfrm>
            <a:off x="2057400" y="685800"/>
            <a:ext cx="5353050" cy="3640138"/>
          </a:xfrm>
          <a:prstGeom prst="rect">
            <a:avLst/>
          </a:prstGeom>
          <a:noFill/>
        </p:spPr>
      </p:pic>
      <p:sp>
        <p:nvSpPr>
          <p:cNvPr id="3075" name="Text Box 3"/>
          <p:cNvSpPr txBox="1">
            <a:spLocks noChangeArrowheads="1"/>
          </p:cNvSpPr>
          <p:nvPr/>
        </p:nvSpPr>
        <p:spPr bwMode="auto">
          <a:xfrm>
            <a:off x="533400" y="4724400"/>
            <a:ext cx="8305800" cy="1616075"/>
          </a:xfrm>
          <a:prstGeom prst="rect">
            <a:avLst/>
          </a:prstGeom>
          <a:noFill/>
          <a:ln w="9525">
            <a:noFill/>
            <a:miter lim="800000"/>
            <a:headEnd/>
            <a:tailEnd/>
          </a:ln>
          <a:effectLst/>
        </p:spPr>
        <p:txBody>
          <a:bodyPr>
            <a:spAutoFit/>
          </a:bodyPr>
          <a:lstStyle/>
          <a:p>
            <a:pPr algn="just">
              <a:spcBef>
                <a:spcPct val="50000"/>
              </a:spcBef>
            </a:pPr>
            <a:r>
              <a:rPr lang="es-ES" sz="2000" b="1">
                <a:effectLst/>
                <a:latin typeface="HogwartsWizard" pitchFamily="2" charset="0"/>
                <a:cs typeface="Times New Roman" pitchFamily="18" charset="0"/>
              </a:rPr>
              <a:t>Group Captain Victor Goddard kept this rather strange picture. The photo was taken following the last mission of this group. In the photo appears the face of an airman who was killed several days before the photo was taken, when he walked into the rotating propellor of a plane. Obviously he did not want to miss out on the group photo.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Mis documentos\E - Mails\Ghost 11.jpg"/>
          <p:cNvPicPr>
            <a:picLocks noChangeAspect="1" noChangeArrowheads="1"/>
          </p:cNvPicPr>
          <p:nvPr/>
        </p:nvPicPr>
        <p:blipFill>
          <a:blip r:embed="rId2"/>
          <a:srcRect/>
          <a:stretch>
            <a:fillRect/>
          </a:stretch>
        </p:blipFill>
        <p:spPr bwMode="auto">
          <a:xfrm>
            <a:off x="1905000" y="304800"/>
            <a:ext cx="5334000" cy="3657600"/>
          </a:xfrm>
          <a:prstGeom prst="rect">
            <a:avLst/>
          </a:prstGeom>
          <a:noFill/>
        </p:spPr>
      </p:pic>
      <p:sp>
        <p:nvSpPr>
          <p:cNvPr id="4099" name="Text Box 3"/>
          <p:cNvSpPr txBox="1">
            <a:spLocks noChangeArrowheads="1"/>
          </p:cNvSpPr>
          <p:nvPr/>
        </p:nvSpPr>
        <p:spPr bwMode="auto">
          <a:xfrm>
            <a:off x="228600" y="4310063"/>
            <a:ext cx="8534400" cy="1465262"/>
          </a:xfrm>
          <a:prstGeom prst="rect">
            <a:avLst/>
          </a:prstGeom>
          <a:noFill/>
          <a:ln w="9525">
            <a:noFill/>
            <a:miter lim="800000"/>
            <a:headEnd/>
            <a:tailEnd/>
          </a:ln>
          <a:effectLst/>
        </p:spPr>
        <p:txBody>
          <a:bodyPr>
            <a:spAutoFit/>
          </a:bodyPr>
          <a:lstStyle/>
          <a:p>
            <a:pPr algn="just"/>
            <a:r>
              <a:rPr lang="es-ES_tradnl" sz="1800" b="1">
                <a:effectLst/>
                <a:latin typeface="HogwartsWizard" pitchFamily="2" charset="0"/>
                <a:cs typeface="Times New Roman" pitchFamily="18" charset="0"/>
              </a:rPr>
              <a:t>In November 1995 a fire destroyed the Town Hall of Wem in the UK..  Tony O´Rahilly, a photographer was called to the scene and took the picture above.  When he developed it, he noticed the silhouette of a young boy or girl.    </a:t>
            </a:r>
          </a:p>
          <a:p>
            <a:pPr algn="just"/>
            <a:r>
              <a:rPr lang="es-ES_tradnl" sz="1800" b="1">
                <a:effectLst/>
                <a:latin typeface="HogwartsWizard" pitchFamily="2" charset="0"/>
                <a:cs typeface="Times New Roman" pitchFamily="18" charset="0"/>
              </a:rPr>
              <a:t>The ghostly shape that appears in the photo was identified as that of a young girl who in 1977 had started a large fire in the same building and perished in the flames.</a:t>
            </a:r>
            <a:endParaRPr lang="es-ES" sz="1800" b="1">
              <a:effectLst/>
              <a:latin typeface="HogwartsWizard" pitchFamily="2"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Mis documentos\E - Mails\Ghost 13.jpg"/>
          <p:cNvPicPr>
            <a:picLocks noChangeAspect="1" noChangeArrowheads="1"/>
          </p:cNvPicPr>
          <p:nvPr/>
        </p:nvPicPr>
        <p:blipFill>
          <a:blip r:embed="rId2"/>
          <a:srcRect/>
          <a:stretch>
            <a:fillRect/>
          </a:stretch>
        </p:blipFill>
        <p:spPr bwMode="auto">
          <a:xfrm>
            <a:off x="2057400" y="609600"/>
            <a:ext cx="4800600" cy="3629025"/>
          </a:xfrm>
          <a:prstGeom prst="rect">
            <a:avLst/>
          </a:prstGeom>
          <a:noFill/>
        </p:spPr>
      </p:pic>
      <p:sp>
        <p:nvSpPr>
          <p:cNvPr id="5123" name="Text Box 3"/>
          <p:cNvSpPr txBox="1">
            <a:spLocks noChangeArrowheads="1"/>
          </p:cNvSpPr>
          <p:nvPr/>
        </p:nvSpPr>
        <p:spPr bwMode="auto">
          <a:xfrm>
            <a:off x="533400" y="4800600"/>
            <a:ext cx="8305800" cy="457200"/>
          </a:xfrm>
          <a:prstGeom prst="rect">
            <a:avLst/>
          </a:prstGeom>
          <a:noFill/>
          <a:ln w="9525">
            <a:noFill/>
            <a:miter lim="800000"/>
            <a:headEnd/>
            <a:tailEnd/>
          </a:ln>
          <a:effectLst/>
        </p:spPr>
        <p:txBody>
          <a:bodyPr>
            <a:spAutoFit/>
          </a:bodyPr>
          <a:lstStyle/>
          <a:p>
            <a:pPr algn="ctr"/>
            <a:r>
              <a:rPr lang="es-ES_tradnl" b="1">
                <a:effectLst/>
                <a:latin typeface="HogwartsWizard" pitchFamily="2" charset="0"/>
                <a:cs typeface="Times New Roman" pitchFamily="18" charset="0"/>
              </a:rPr>
              <a:t>It looks like an ordinary family shot ... </a:t>
            </a:r>
            <a:endParaRPr lang="es-ES" b="1">
              <a:effectLst/>
              <a:latin typeface="HogwartsWizard" pitchFamily="2" charset="0"/>
            </a:endParaRPr>
          </a:p>
        </p:txBody>
      </p:sp>
      <p:sp>
        <p:nvSpPr>
          <p:cNvPr id="5124" name="Rectangle 4"/>
          <p:cNvSpPr>
            <a:spLocks noChangeArrowheads="1"/>
          </p:cNvSpPr>
          <p:nvPr/>
        </p:nvSpPr>
        <p:spPr bwMode="auto">
          <a:xfrm>
            <a:off x="152400" y="5410200"/>
            <a:ext cx="8991600" cy="1066800"/>
          </a:xfrm>
          <a:prstGeom prst="rect">
            <a:avLst/>
          </a:prstGeom>
          <a:noFill/>
          <a:ln w="9525">
            <a:noFill/>
            <a:miter lim="800000"/>
            <a:headEnd/>
            <a:tailEnd/>
          </a:ln>
          <a:effectLst/>
        </p:spPr>
        <p:txBody>
          <a:bodyPr>
            <a:spAutoFit/>
          </a:bodyPr>
          <a:lstStyle/>
          <a:p>
            <a:pPr algn="ctr"/>
            <a:r>
              <a:rPr lang="es-ES" sz="3200" b="1">
                <a:solidFill>
                  <a:srgbClr val="FFFF00"/>
                </a:solidFill>
                <a:effectLst/>
                <a:latin typeface="HogwartsWizard" pitchFamily="2" charset="0"/>
                <a:cs typeface="Times New Roman" pitchFamily="18" charset="0"/>
              </a:rPr>
              <a:t>But who is the person looking </a:t>
            </a:r>
            <a:br>
              <a:rPr lang="es-ES" sz="3200" b="1">
                <a:solidFill>
                  <a:srgbClr val="FFFF00"/>
                </a:solidFill>
                <a:effectLst/>
                <a:latin typeface="HogwartsWizard" pitchFamily="2" charset="0"/>
                <a:cs typeface="Times New Roman" pitchFamily="18" charset="0"/>
              </a:rPr>
            </a:br>
            <a:r>
              <a:rPr lang="es-ES" sz="3200" b="1">
                <a:solidFill>
                  <a:srgbClr val="FFFF00"/>
                </a:solidFill>
                <a:effectLst/>
                <a:latin typeface="HogwartsWizard" pitchFamily="2" charset="0"/>
                <a:cs typeface="Times New Roman" pitchFamily="18" charset="0"/>
              </a:rPr>
              <a:t>on in the background?</a:t>
            </a:r>
          </a:p>
        </p:txBody>
      </p:sp>
      <p:pic>
        <p:nvPicPr>
          <p:cNvPr id="5125" name="Picture 5" descr="C:\Mis documentos\E - Mails\Ghost 13 B.jpg"/>
          <p:cNvPicPr>
            <a:picLocks noChangeAspect="1" noChangeArrowheads="1"/>
          </p:cNvPicPr>
          <p:nvPr/>
        </p:nvPicPr>
        <p:blipFill>
          <a:blip r:embed="rId3"/>
          <a:srcRect/>
          <a:stretch>
            <a:fillRect/>
          </a:stretch>
        </p:blipFill>
        <p:spPr bwMode="auto">
          <a:xfrm>
            <a:off x="6629400" y="2819400"/>
            <a:ext cx="1868488" cy="2019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wd">
                                    <p:tmPct val="100000"/>
                                  </p:iterate>
                                  <p:childTnLst>
                                    <p:set>
                                      <p:cBhvr>
                                        <p:cTn id="6" dur="1" fill="hold">
                                          <p:stCondLst>
                                            <p:cond delay="0"/>
                                          </p:stCondLst>
                                        </p:cTn>
                                        <p:tgtEl>
                                          <p:spTgt spid="5124"/>
                                        </p:tgtEl>
                                        <p:attrNameLst>
                                          <p:attrName>style.visibility</p:attrName>
                                        </p:attrNameLst>
                                      </p:cBhvr>
                                      <p:to>
                                        <p:strVal val="visible"/>
                                      </p:to>
                                    </p:set>
                                    <p:animEffect transition="in" filter="dissolve">
                                      <p:cBhvr>
                                        <p:cTn id="7" dur="300"/>
                                        <p:tgtEl>
                                          <p:spTgt spid="5124"/>
                                        </p:tgtEl>
                                      </p:cBhvr>
                                    </p:animEffect>
                                  </p:childTnLst>
                                </p:cTn>
                              </p:par>
                            </p:childTnLst>
                          </p:cTn>
                        </p:par>
                        <p:par>
                          <p:cTn id="8" fill="hold">
                            <p:stCondLst>
                              <p:cond delay="3300"/>
                            </p:stCondLst>
                            <p:childTnLst>
                              <p:par>
                                <p:cTn id="9" presetID="23" presetClass="entr" presetSubtype="16" fill="hold" nodeType="afterEffect">
                                  <p:stCondLst>
                                    <p:cond delay="100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500" fill="hold"/>
                                        <p:tgtEl>
                                          <p:spTgt spid="5125"/>
                                        </p:tgtEl>
                                        <p:attrNameLst>
                                          <p:attrName>ppt_w</p:attrName>
                                        </p:attrNameLst>
                                      </p:cBhvr>
                                      <p:tavLst>
                                        <p:tav tm="0">
                                          <p:val>
                                            <p:fltVal val="0"/>
                                          </p:val>
                                        </p:tav>
                                        <p:tav tm="100000">
                                          <p:val>
                                            <p:strVal val="#ppt_w"/>
                                          </p:val>
                                        </p:tav>
                                      </p:tavLst>
                                    </p:anim>
                                    <p:anim calcmode="lin" valueType="num">
                                      <p:cBhvr>
                                        <p:cTn id="12" dur="500" fill="hold"/>
                                        <p:tgtEl>
                                          <p:spTgt spid="51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Mis documentos\E - Mails\Ghost 15.jpg"/>
          <p:cNvPicPr>
            <a:picLocks noChangeAspect="1" noChangeArrowheads="1"/>
          </p:cNvPicPr>
          <p:nvPr/>
        </p:nvPicPr>
        <p:blipFill>
          <a:blip r:embed="rId2"/>
          <a:srcRect/>
          <a:stretch>
            <a:fillRect/>
          </a:stretch>
        </p:blipFill>
        <p:spPr bwMode="auto">
          <a:xfrm>
            <a:off x="2057400" y="533400"/>
            <a:ext cx="5029200" cy="4167188"/>
          </a:xfrm>
          <a:prstGeom prst="rect">
            <a:avLst/>
          </a:prstGeom>
          <a:noFill/>
        </p:spPr>
      </p:pic>
      <p:sp>
        <p:nvSpPr>
          <p:cNvPr id="6147" name="Text Box 3"/>
          <p:cNvSpPr txBox="1">
            <a:spLocks noChangeArrowheads="1"/>
          </p:cNvSpPr>
          <p:nvPr/>
        </p:nvSpPr>
        <p:spPr bwMode="auto">
          <a:xfrm>
            <a:off x="533400" y="4876800"/>
            <a:ext cx="8305800" cy="457200"/>
          </a:xfrm>
          <a:prstGeom prst="rect">
            <a:avLst/>
          </a:prstGeom>
          <a:noFill/>
          <a:ln w="9525">
            <a:noFill/>
            <a:miter lim="800000"/>
            <a:headEnd/>
            <a:tailEnd/>
          </a:ln>
          <a:effectLst/>
        </p:spPr>
        <p:txBody>
          <a:bodyPr>
            <a:spAutoFit/>
          </a:bodyPr>
          <a:lstStyle/>
          <a:p>
            <a:pPr algn="ctr"/>
            <a:r>
              <a:rPr lang="es-ES_tradnl" b="1">
                <a:effectLst/>
                <a:latin typeface="HogwartsWizard" pitchFamily="2" charset="0"/>
                <a:cs typeface="Times New Roman" pitchFamily="18" charset="0"/>
              </a:rPr>
              <a:t>A typical family photo from the 19th Century..... </a:t>
            </a:r>
            <a:endParaRPr lang="es-ES" b="1">
              <a:effectLst/>
              <a:latin typeface="HogwartsWizard" pitchFamily="2" charset="0"/>
            </a:endParaRPr>
          </a:p>
        </p:txBody>
      </p:sp>
      <p:sp>
        <p:nvSpPr>
          <p:cNvPr id="6148" name="Text Box 4"/>
          <p:cNvSpPr txBox="1">
            <a:spLocks noChangeArrowheads="1"/>
          </p:cNvSpPr>
          <p:nvPr/>
        </p:nvSpPr>
        <p:spPr bwMode="auto">
          <a:xfrm>
            <a:off x="0" y="5334000"/>
            <a:ext cx="9144000" cy="1309688"/>
          </a:xfrm>
          <a:prstGeom prst="rect">
            <a:avLst/>
          </a:prstGeom>
          <a:noFill/>
          <a:ln w="9525">
            <a:noFill/>
            <a:miter lim="800000"/>
            <a:headEnd/>
            <a:tailEnd/>
          </a:ln>
          <a:effectLst/>
        </p:spPr>
        <p:txBody>
          <a:bodyPr>
            <a:spAutoFit/>
          </a:bodyPr>
          <a:lstStyle/>
          <a:p>
            <a:pPr algn="ctr"/>
            <a:r>
              <a:rPr lang="es-ES_tradnl" b="1">
                <a:solidFill>
                  <a:srgbClr val="FFFF00"/>
                </a:solidFill>
                <a:effectLst/>
                <a:latin typeface="HogwartsWizard" pitchFamily="2" charset="0"/>
                <a:cs typeface="Times New Roman" pitchFamily="18" charset="0"/>
              </a:rPr>
              <a:t>... It seems that the six year old great-great-great granddaughter who had died 2 months before the photo was taken, did not want to be left out of it</a:t>
            </a:r>
            <a:r>
              <a:rPr lang="es-ES_tradnl" sz="3200" b="1">
                <a:solidFill>
                  <a:srgbClr val="FFFF00"/>
                </a:solidFill>
                <a:effectLst/>
                <a:latin typeface="HogwartsWizard" pitchFamily="2" charset="0"/>
                <a:cs typeface="Times New Roman" pitchFamily="18" charset="0"/>
              </a:rPr>
              <a:t>!!!</a:t>
            </a:r>
            <a:endParaRPr lang="es-ES" sz="3200" b="1">
              <a:solidFill>
                <a:srgbClr val="FFFF00"/>
              </a:solidFill>
              <a:effectLst/>
              <a:latin typeface="HogwartsWizard" pitchFamily="2" charset="0"/>
            </a:endParaRPr>
          </a:p>
        </p:txBody>
      </p:sp>
      <p:pic>
        <p:nvPicPr>
          <p:cNvPr id="6149" name="Picture 5" descr="C:\Mis documentos\E - Mails\Ghost 15 B.jpg"/>
          <p:cNvPicPr>
            <a:picLocks noChangeAspect="1" noChangeArrowheads="1"/>
          </p:cNvPicPr>
          <p:nvPr/>
        </p:nvPicPr>
        <p:blipFill>
          <a:blip r:embed="rId3"/>
          <a:srcRect/>
          <a:stretch>
            <a:fillRect/>
          </a:stretch>
        </p:blipFill>
        <p:spPr bwMode="auto">
          <a:xfrm>
            <a:off x="6781800" y="3352800"/>
            <a:ext cx="1676400" cy="15478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iterate type="lt">
                                    <p:tmAbs val="75"/>
                                  </p:iterate>
                                  <p:childTnLst>
                                    <p:set>
                                      <p:cBhvr>
                                        <p:cTn id="6" dur="1" fill="hold">
                                          <p:stCondLst>
                                            <p:cond delay="74"/>
                                          </p:stCondLst>
                                        </p:cTn>
                                        <p:tgtEl>
                                          <p:spTgt spid="6148"/>
                                        </p:tgtEl>
                                        <p:attrNameLst>
                                          <p:attrName>style.visibility</p:attrName>
                                        </p:attrNameLst>
                                      </p:cBhvr>
                                      <p:to>
                                        <p:strVal val="visible"/>
                                      </p:to>
                                    </p:set>
                                  </p:childTnLst>
                                </p:cTn>
                              </p:par>
                            </p:childTnLst>
                          </p:cTn>
                        </p:par>
                        <p:par>
                          <p:cTn id="7" fill="hold">
                            <p:stCondLst>
                              <p:cond delay="10375"/>
                            </p:stCondLst>
                            <p:childTnLst>
                              <p:par>
                                <p:cTn id="8" presetID="23" presetClass="entr" presetSubtype="16" fill="hold" nodeType="afterEffect">
                                  <p:stCondLst>
                                    <p:cond delay="1000"/>
                                  </p:stCondLst>
                                  <p:childTnLst>
                                    <p:set>
                                      <p:cBhvr>
                                        <p:cTn id="9" dur="1" fill="hold">
                                          <p:stCondLst>
                                            <p:cond delay="0"/>
                                          </p:stCondLst>
                                        </p:cTn>
                                        <p:tgtEl>
                                          <p:spTgt spid="6149"/>
                                        </p:tgtEl>
                                        <p:attrNameLst>
                                          <p:attrName>style.visibility</p:attrName>
                                        </p:attrNameLst>
                                      </p:cBhvr>
                                      <p:to>
                                        <p:strVal val="visible"/>
                                      </p:to>
                                    </p:set>
                                    <p:anim calcmode="lin" valueType="num">
                                      <p:cBhvr>
                                        <p:cTn id="10" dur="500" fill="hold"/>
                                        <p:tgtEl>
                                          <p:spTgt spid="6149"/>
                                        </p:tgtEl>
                                        <p:attrNameLst>
                                          <p:attrName>ppt_w</p:attrName>
                                        </p:attrNameLst>
                                      </p:cBhvr>
                                      <p:tavLst>
                                        <p:tav tm="0">
                                          <p:val>
                                            <p:fltVal val="0"/>
                                          </p:val>
                                        </p:tav>
                                        <p:tav tm="100000">
                                          <p:val>
                                            <p:strVal val="#ppt_w"/>
                                          </p:val>
                                        </p:tav>
                                      </p:tavLst>
                                    </p:anim>
                                    <p:anim calcmode="lin" valueType="num">
                                      <p:cBhvr>
                                        <p:cTn id="11" dur="500" fill="hold"/>
                                        <p:tgtEl>
                                          <p:spTgt spid="61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Mis documentos\E - Mails\Ghost 17.jpg"/>
          <p:cNvPicPr>
            <a:picLocks noChangeAspect="1" noChangeArrowheads="1"/>
          </p:cNvPicPr>
          <p:nvPr/>
        </p:nvPicPr>
        <p:blipFill>
          <a:blip r:embed="rId2"/>
          <a:srcRect/>
          <a:stretch>
            <a:fillRect/>
          </a:stretch>
        </p:blipFill>
        <p:spPr bwMode="auto">
          <a:xfrm>
            <a:off x="5207000" y="609600"/>
            <a:ext cx="3937000" cy="5334000"/>
          </a:xfrm>
          <a:prstGeom prst="rect">
            <a:avLst/>
          </a:prstGeom>
          <a:noFill/>
        </p:spPr>
      </p:pic>
      <p:sp>
        <p:nvSpPr>
          <p:cNvPr id="7172" name="Text Box 4"/>
          <p:cNvSpPr txBox="1">
            <a:spLocks noChangeArrowheads="1"/>
          </p:cNvSpPr>
          <p:nvPr/>
        </p:nvSpPr>
        <p:spPr bwMode="auto">
          <a:xfrm>
            <a:off x="304800" y="0"/>
            <a:ext cx="4724400" cy="5426075"/>
          </a:xfrm>
          <a:prstGeom prst="rect">
            <a:avLst/>
          </a:prstGeom>
          <a:noFill/>
          <a:ln w="9525">
            <a:noFill/>
            <a:miter lim="800000"/>
            <a:headEnd/>
            <a:tailEnd/>
          </a:ln>
          <a:effectLst/>
        </p:spPr>
        <p:txBody>
          <a:bodyPr>
            <a:spAutoFit/>
          </a:bodyPr>
          <a:lstStyle/>
          <a:p>
            <a:pPr algn="just">
              <a:spcBef>
                <a:spcPct val="50000"/>
              </a:spcBef>
            </a:pPr>
            <a:r>
              <a:rPr lang="es-ES_tradnl" sz="2000" b="1">
                <a:effectLst/>
                <a:latin typeface="HogwartsWizard" pitchFamily="2" charset="0"/>
                <a:cs typeface="Times New Roman" pitchFamily="18" charset="0"/>
              </a:rPr>
              <a:t>This is a photo of Tracy who was born on 13 June 1975, or to be more exact Friday the 13th. She caught meningitis and was rushed to emergency by her parents where prompt attentio saved her life. The photo was taken in 1979, nine months after, and two days following another incident that nearly took her life away again.    </a:t>
            </a:r>
          </a:p>
          <a:p>
            <a:pPr algn="just">
              <a:spcBef>
                <a:spcPct val="50000"/>
              </a:spcBef>
            </a:pPr>
            <a:r>
              <a:rPr lang="es-ES_tradnl" sz="2000" b="1">
                <a:effectLst/>
                <a:latin typeface="HogwartsWizard" pitchFamily="2" charset="0"/>
                <a:cs typeface="Times New Roman" pitchFamily="18" charset="0"/>
              </a:rPr>
              <a:t>Can you see the "person" who is alongside Tracy? The "person" seems to have an arm around her protecting her from the back.  Some say that it is just an optical effect from the lens reflection. 23 year on, Tracy says that the "person" who appears behind her could have resulted from a fault in the camera, but her parents swear it is her guardian angel.</a:t>
            </a:r>
            <a:endParaRPr lang="es-ES" sz="2000" b="1">
              <a:effectLst/>
              <a:latin typeface="HogwartsWizard" pitchFamily="2"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304800" y="228600"/>
            <a:ext cx="8458200" cy="5568950"/>
          </a:xfrm>
          <a:prstGeom prst="rect">
            <a:avLst/>
          </a:prstGeom>
          <a:noFill/>
          <a:ln w="9525">
            <a:noFill/>
            <a:miter lim="800000"/>
            <a:headEnd/>
            <a:tailEnd/>
          </a:ln>
          <a:effectLst/>
        </p:spPr>
        <p:txBody>
          <a:bodyPr>
            <a:spAutoFit/>
          </a:bodyPr>
          <a:lstStyle/>
          <a:p>
            <a:pPr algn="just"/>
            <a:r>
              <a:rPr lang="es-ES_tradnl" b="1">
                <a:effectLst/>
                <a:latin typeface="HogwartsWizard" pitchFamily="2" charset="0"/>
                <a:cs typeface="Times New Roman" pitchFamily="18" charset="0"/>
              </a:rPr>
              <a:t>The following photo was exhibited as evidence in a police investigation into a very strange incident. It resulted from the case of a man who decided to take photos in some caves (Khaimah) in spite of being warned against doing so by the local residents.</a:t>
            </a:r>
          </a:p>
          <a:p>
            <a:pPr algn="just"/>
            <a:endParaRPr lang="es-ES_tradnl" b="1">
              <a:effectLst/>
              <a:latin typeface="HogwartsWizard" pitchFamily="2" charset="0"/>
              <a:cs typeface="Times New Roman" pitchFamily="18" charset="0"/>
            </a:endParaRPr>
          </a:p>
          <a:p>
            <a:pPr algn="just"/>
            <a:r>
              <a:rPr lang="es-ES_tradnl" b="1">
                <a:effectLst/>
                <a:latin typeface="HogwartsWizard" pitchFamily="2" charset="0"/>
                <a:cs typeface="Times New Roman" pitchFamily="18" charset="0"/>
              </a:rPr>
              <a:t>Around midday the photographer called the police, having heard horrible screams inside one of the many caverns when he was taking photos. Some hours later the police discovered the remains of the man, totally dismembered, but with his camera intact beside him.</a:t>
            </a:r>
          </a:p>
          <a:p>
            <a:pPr algn="just"/>
            <a:endParaRPr lang="es-ES_tradnl" b="1">
              <a:effectLst/>
              <a:latin typeface="HogwartsWizard" pitchFamily="2" charset="0"/>
              <a:cs typeface="Times New Roman" pitchFamily="18" charset="0"/>
            </a:endParaRPr>
          </a:p>
          <a:p>
            <a:pPr algn="just"/>
            <a:r>
              <a:rPr lang="es-ES_tradnl" b="1">
                <a:effectLst/>
                <a:latin typeface="HogwartsWizard" pitchFamily="2" charset="0"/>
                <a:cs typeface="Times New Roman" pitchFamily="18" charset="0"/>
              </a:rPr>
              <a:t>When the police developed the film, they were shocked.  For lack of further proof they decided that his death had been caused by some wild animal. Have a look at the “wild animal”...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Mis documentos\E - Mails\Ghost 16.jpg"/>
          <p:cNvPicPr>
            <a:picLocks noChangeAspect="1" noChangeArrowheads="1"/>
          </p:cNvPicPr>
          <p:nvPr/>
        </p:nvPicPr>
        <p:blipFill>
          <a:blip r:embed="rId2"/>
          <a:srcRect/>
          <a:stretch>
            <a:fillRect/>
          </a:stretch>
        </p:blipFill>
        <p:spPr bwMode="auto">
          <a:xfrm>
            <a:off x="1676400" y="0"/>
            <a:ext cx="564832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Mis documentos\E - Mails\Ghost 19.jpg"/>
          <p:cNvPicPr>
            <a:picLocks noChangeAspect="1" noChangeArrowheads="1"/>
          </p:cNvPicPr>
          <p:nvPr/>
        </p:nvPicPr>
        <p:blipFill>
          <a:blip r:embed="rId2"/>
          <a:srcRect/>
          <a:stretch>
            <a:fillRect/>
          </a:stretch>
        </p:blipFill>
        <p:spPr bwMode="auto">
          <a:xfrm>
            <a:off x="2362200" y="533400"/>
            <a:ext cx="4191000" cy="3429000"/>
          </a:xfrm>
          <a:prstGeom prst="rect">
            <a:avLst/>
          </a:prstGeom>
          <a:noFill/>
        </p:spPr>
      </p:pic>
      <p:sp>
        <p:nvSpPr>
          <p:cNvPr id="10243" name="Text Box 3"/>
          <p:cNvSpPr txBox="1">
            <a:spLocks noChangeArrowheads="1"/>
          </p:cNvSpPr>
          <p:nvPr/>
        </p:nvSpPr>
        <p:spPr bwMode="auto">
          <a:xfrm>
            <a:off x="304800" y="4267200"/>
            <a:ext cx="8534400" cy="1495425"/>
          </a:xfrm>
          <a:prstGeom prst="rect">
            <a:avLst/>
          </a:prstGeom>
          <a:noFill/>
          <a:ln w="9525">
            <a:noFill/>
            <a:miter lim="800000"/>
            <a:headEnd/>
            <a:tailEnd/>
          </a:ln>
          <a:effectLst/>
        </p:spPr>
        <p:txBody>
          <a:bodyPr>
            <a:spAutoFit/>
          </a:bodyPr>
          <a:lstStyle/>
          <a:p>
            <a:pPr algn="just"/>
            <a:r>
              <a:rPr lang="es-ES" sz="2300" b="1">
                <a:effectLst/>
                <a:latin typeface="HogwartsWizard" pitchFamily="2" charset="0"/>
                <a:cs typeface="Times New Roman" pitchFamily="18" charset="0"/>
              </a:rPr>
              <a:t>This is a photo of a young girl at one year old.  It was taken on 5 May 2001 with a new digital camera... When the photo was taken, there were only two people in the house, the young girl and her mother, who took the photo, but...</a:t>
            </a:r>
          </a:p>
        </p:txBody>
      </p:sp>
      <p:sp>
        <p:nvSpPr>
          <p:cNvPr id="10244" name="Rectangle 4"/>
          <p:cNvSpPr>
            <a:spLocks noChangeArrowheads="1"/>
          </p:cNvSpPr>
          <p:nvPr/>
        </p:nvSpPr>
        <p:spPr bwMode="auto">
          <a:xfrm>
            <a:off x="762000" y="5867400"/>
            <a:ext cx="7772400" cy="579438"/>
          </a:xfrm>
          <a:prstGeom prst="rect">
            <a:avLst/>
          </a:prstGeom>
          <a:noFill/>
          <a:ln w="9525">
            <a:noFill/>
            <a:miter lim="800000"/>
            <a:headEnd/>
            <a:tailEnd/>
          </a:ln>
          <a:effectLst/>
        </p:spPr>
        <p:txBody>
          <a:bodyPr>
            <a:spAutoFit/>
          </a:bodyPr>
          <a:lstStyle/>
          <a:p>
            <a:r>
              <a:rPr lang="es-ES_tradnl" sz="3200" b="1">
                <a:solidFill>
                  <a:srgbClr val="FFFF00"/>
                </a:solidFill>
                <a:effectLst/>
                <a:latin typeface="HogwartsWizard" pitchFamily="2" charset="0"/>
                <a:cs typeface="Times New Roman" pitchFamily="18" charset="0"/>
              </a:rPr>
              <a:t>...Who is that beside the girl???</a:t>
            </a:r>
            <a:r>
              <a:rPr lang="es-ES" sz="3200" b="1">
                <a:solidFill>
                  <a:srgbClr val="FFFF00"/>
                </a:solidFill>
                <a:effectLst/>
                <a:latin typeface="HogwartsWizard" pitchFamily="2"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Lst>
  </p:timing>
</p:sld>
</file>

<file path=ppt/theme/theme1.xml><?xml version="1.0" encoding="utf-8"?>
<a:theme xmlns:a="http://schemas.openxmlformats.org/drawingml/2006/main" name="Remolino">
  <a:themeElements>
    <a:clrScheme name="">
      <a:dk1>
        <a:srgbClr val="000066"/>
      </a:dk1>
      <a:lt1>
        <a:srgbClr val="FFFFFF"/>
      </a:lt1>
      <a:dk2>
        <a:srgbClr val="000066"/>
      </a:dk2>
      <a:lt2>
        <a:srgbClr val="CCFFFF"/>
      </a:lt2>
      <a:accent1>
        <a:srgbClr val="FF7C80"/>
      </a:accent1>
      <a:accent2>
        <a:srgbClr val="0099FF"/>
      </a:accent2>
      <a:accent3>
        <a:srgbClr val="AAAAB8"/>
      </a:accent3>
      <a:accent4>
        <a:srgbClr val="DADADA"/>
      </a:accent4>
      <a:accent5>
        <a:srgbClr val="FFBFC0"/>
      </a:accent5>
      <a:accent6>
        <a:srgbClr val="008AE7"/>
      </a:accent6>
      <a:hlink>
        <a:srgbClr val="99CCFF"/>
      </a:hlink>
      <a:folHlink>
        <a:srgbClr val="0066FF"/>
      </a:folHlink>
    </a:clrScheme>
    <a:fontScheme name="Remolin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Remolino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Remolino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Remolino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presentaciones\Remolino.pot</Template>
  <TotalTime>436</TotalTime>
  <Words>671</Words>
  <Application>Microsoft Office PowerPoint</Application>
  <PresentationFormat>On-screen Show (4:3)</PresentationFormat>
  <Paragraphs>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Tahoma</vt:lpstr>
      <vt:lpstr>Wingdings</vt:lpstr>
      <vt:lpstr>HogwartsWizard</vt:lpstr>
      <vt:lpstr>Remolino</vt:lpstr>
      <vt:lpstr>Slide 1</vt:lpstr>
      <vt:lpstr>Slide 2</vt:lpstr>
      <vt:lpstr>Slide 3</vt:lpstr>
      <vt:lpstr>Slide 4</vt:lpstr>
      <vt:lpstr>Slide 5</vt:lpstr>
      <vt:lpstr>Slide 6</vt:lpstr>
      <vt:lpstr>Slide 7</vt:lpstr>
      <vt:lpstr>Slide 8</vt:lpstr>
      <vt:lpstr>Slide 9</vt:lpstr>
      <vt:lpstr>The girl in this shot thought there was nobody else on her left side...</vt:lpstr>
      <vt:lpstr>Slide 11</vt:lpstr>
      <vt:lpstr>The following photo was taken in 1985, in a large forest, where legend has it that several women, accused of being witches, were executed...</vt:lpstr>
      <vt:lpstr>Slide 13</vt:lpstr>
      <vt:lpstr>Whatever you may think, it is interesting!  Strange things do happen...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root</dc:creator>
  <cp:lastModifiedBy>jstrueby</cp:lastModifiedBy>
  <cp:revision>34</cp:revision>
  <dcterms:created xsi:type="dcterms:W3CDTF">2002-07-31T16:47:16Z</dcterms:created>
  <dcterms:modified xsi:type="dcterms:W3CDTF">2009-09-09T18:44:24Z</dcterms:modified>
</cp:coreProperties>
</file>