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82296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600" y="-72"/>
      </p:cViewPr>
      <p:guideLst>
        <p:guide orient="horz" pos="2592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2556512"/>
            <a:ext cx="699516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4663440"/>
            <a:ext cx="576072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1A5-0D4C-D54A-894D-671AE24549E1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11E9-E822-4444-A6E4-D1CF7657A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1A5-0D4C-D54A-894D-671AE24549E1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11E9-E822-4444-A6E4-D1CF7657A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70674" y="396240"/>
            <a:ext cx="1665923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047" y="396240"/>
            <a:ext cx="4863466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1A5-0D4C-D54A-894D-671AE24549E1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11E9-E822-4444-A6E4-D1CF7657A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1A5-0D4C-D54A-894D-671AE24549E1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11E9-E822-4444-A6E4-D1CF7657A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5288281"/>
            <a:ext cx="699516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3488057"/>
            <a:ext cx="699516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1A5-0D4C-D54A-894D-671AE24549E1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11E9-E822-4444-A6E4-D1CF7657A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047" y="2305050"/>
            <a:ext cx="3264694" cy="65170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2305050"/>
            <a:ext cx="3264694" cy="65170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1A5-0D4C-D54A-894D-671AE24549E1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11E9-E822-4444-A6E4-D1CF7657A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29566"/>
            <a:ext cx="740664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1842136"/>
            <a:ext cx="3636169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1" y="2609850"/>
            <a:ext cx="3636169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1842136"/>
            <a:ext cx="3637598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2609850"/>
            <a:ext cx="3637598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1A5-0D4C-D54A-894D-671AE24549E1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11E9-E822-4444-A6E4-D1CF7657A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1A5-0D4C-D54A-894D-671AE24549E1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11E9-E822-4444-A6E4-D1CF7657A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1A5-0D4C-D54A-894D-671AE24549E1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11E9-E822-4444-A6E4-D1CF7657A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327660"/>
            <a:ext cx="2707482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6" y="327661"/>
            <a:ext cx="4600576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1722121"/>
            <a:ext cx="2707482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1A5-0D4C-D54A-894D-671AE24549E1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11E9-E822-4444-A6E4-D1CF7657A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5760720"/>
            <a:ext cx="493776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735330"/>
            <a:ext cx="493776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6440806"/>
            <a:ext cx="493776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1A5-0D4C-D54A-894D-671AE24549E1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11E9-E822-4444-A6E4-D1CF7657A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329566"/>
            <a:ext cx="740664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920240"/>
            <a:ext cx="740664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7627622"/>
            <a:ext cx="19202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921A5-0D4C-D54A-894D-671AE24549E1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7627622"/>
            <a:ext cx="26060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7627622"/>
            <a:ext cx="19202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511E9-E822-4444-A6E4-D1CF7657A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229600" cy="822960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908"/>
            <a:ext cx="8229600" cy="320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4788" y="-898118"/>
            <a:ext cx="74300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Stencil"/>
                <a:cs typeface="Stencil"/>
              </a:rPr>
              <a:t>CSI</a:t>
            </a:r>
            <a:endParaRPr lang="en-US" sz="30000" dirty="0">
              <a:ln>
                <a:solidFill>
                  <a:srgbClr val="000000"/>
                </a:solidFill>
              </a:ln>
              <a:solidFill>
                <a:schemeClr val="bg1"/>
              </a:solidFill>
              <a:latin typeface="Stencil"/>
              <a:cs typeface="Stenci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4457227"/>
            <a:ext cx="8229601" cy="3772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582" y="2962275"/>
            <a:ext cx="6671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Stencil"/>
                <a:cs typeface="Stencil"/>
              </a:rPr>
              <a:t>Crime Scene Investigation</a:t>
            </a:r>
            <a:endParaRPr lang="en-US" sz="4800" dirty="0">
              <a:solidFill>
                <a:srgbClr val="FFFF00"/>
              </a:solidFill>
              <a:latin typeface="Stencil"/>
              <a:cs typeface="Stencil"/>
            </a:endParaRP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3672871" y="4237850"/>
            <a:ext cx="434336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-150" dirty="0" smtClean="0">
                <a:solidFill>
                  <a:srgbClr val="FFFFFF"/>
                </a:solidFill>
                <a:latin typeface="Bernard MT Condensed"/>
                <a:cs typeface="Bernard MT Condensed"/>
              </a:rPr>
              <a:t>Was </a:t>
            </a:r>
          </a:p>
          <a:p>
            <a:pPr algn="ctr"/>
            <a:r>
              <a:rPr lang="en-US" sz="6600" spc="-150" dirty="0" smtClean="0">
                <a:solidFill>
                  <a:srgbClr val="FFFFFF"/>
                </a:solidFill>
                <a:latin typeface="Bernard MT Condensed"/>
                <a:cs typeface="Bernard MT Condensed"/>
              </a:rPr>
              <a:t>Edgar Allan Poe </a:t>
            </a:r>
            <a:r>
              <a:rPr lang="en-US" sz="6600" spc="-15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ernard MT Condensed"/>
                <a:cs typeface="Bernard MT Condensed"/>
              </a:rPr>
              <a:t>MURDERED</a:t>
            </a:r>
            <a:r>
              <a:rPr lang="en-US" sz="6600" spc="-150" dirty="0" smtClean="0">
                <a:solidFill>
                  <a:srgbClr val="FFFFFF"/>
                </a:solidFill>
                <a:latin typeface="Bernard MT Condensed"/>
                <a:cs typeface="Bernard MT Condensed"/>
              </a:rPr>
              <a:t>?</a:t>
            </a:r>
            <a:endParaRPr lang="en-US" sz="6600" spc="-150" dirty="0">
              <a:solidFill>
                <a:srgbClr val="FFFFFF"/>
              </a:solidFill>
              <a:latin typeface="Bernard MT Condensed"/>
              <a:cs typeface="Bernard MT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229600" cy="8229600"/>
          </a:xfrm>
          <a:prstGeom prst="rect">
            <a:avLst/>
          </a:prstGeom>
          <a:solidFill>
            <a:schemeClr val="tx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4280" y="4248460"/>
            <a:ext cx="38661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Alcohol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Brain Congestion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Cholera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Drugs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Heart Disease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456"/>
            <a:ext cx="8229600" cy="2764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8845" y="4248460"/>
            <a:ext cx="31377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Rabies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Suicide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Tuberculosis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Cooping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57590" y="358070"/>
            <a:ext cx="913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nard MT Condensed"/>
                <a:cs typeface="Bernard MT Condensed"/>
              </a:rPr>
              <a:t>Common Theories on Poe’s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229600" cy="8229600"/>
          </a:xfrm>
          <a:prstGeom prst="rect">
            <a:avLst/>
          </a:prstGeom>
          <a:solidFill>
            <a:schemeClr val="tx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129" y="342538"/>
            <a:ext cx="4139357" cy="535632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2218" y="5773574"/>
            <a:ext cx="7837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nard MT Condensed"/>
                <a:cs typeface="Bernard MT Condensed"/>
              </a:rPr>
              <a:t>Many mysteries surround Edgar Allan Poe’s death.</a:t>
            </a:r>
            <a:endParaRPr lang="en-US" sz="6000" dirty="0">
              <a:solidFill>
                <a:schemeClr val="tx2">
                  <a:lumMod val="20000"/>
                  <a:lumOff val="80000"/>
                </a:schemeClr>
              </a:solidFill>
              <a:latin typeface="Bernard MT Condensed"/>
              <a:cs typeface="Bernard M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416" y="149422"/>
            <a:ext cx="34031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tencil"/>
                <a:cs typeface="Stencil"/>
              </a:rPr>
              <a:t>    BORN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Stencil"/>
                <a:cs typeface="Stencil"/>
              </a:rPr>
              <a:t>January 19</a:t>
            </a:r>
            <a:r>
              <a:rPr lang="en-US" sz="4800" baseline="30000" dirty="0" smtClean="0">
                <a:solidFill>
                  <a:schemeClr val="bg1"/>
                </a:solidFill>
                <a:latin typeface="Stencil"/>
                <a:cs typeface="Stencil"/>
              </a:rPr>
              <a:t>th</a:t>
            </a:r>
            <a:r>
              <a:rPr lang="en-US" sz="4800" dirty="0" smtClean="0">
                <a:solidFill>
                  <a:schemeClr val="bg1"/>
                </a:solidFill>
                <a:latin typeface="Stencil"/>
                <a:cs typeface="Stencil"/>
              </a:rPr>
              <a:t>, 1809 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Stencil"/>
                <a:cs typeface="Stencil"/>
              </a:rPr>
              <a:t>    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Stencil"/>
                <a:cs typeface="Stencil"/>
              </a:rPr>
              <a:t>    Died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Stencil"/>
                <a:cs typeface="Stencil"/>
              </a:rPr>
              <a:t>October 7</a:t>
            </a:r>
            <a:r>
              <a:rPr lang="en-US" sz="4800" baseline="30000" dirty="0" smtClean="0">
                <a:solidFill>
                  <a:schemeClr val="bg1"/>
                </a:solidFill>
                <a:latin typeface="Stencil"/>
                <a:cs typeface="Stencil"/>
              </a:rPr>
              <a:t>th</a:t>
            </a:r>
            <a:r>
              <a:rPr lang="en-US" sz="4800" dirty="0" smtClean="0">
                <a:solidFill>
                  <a:schemeClr val="bg1"/>
                </a:solidFill>
                <a:latin typeface="Stencil"/>
                <a:cs typeface="Stencil"/>
              </a:rPr>
              <a:t>, 1849</a:t>
            </a:r>
            <a:endParaRPr lang="en-US" sz="4800" dirty="0">
              <a:solidFill>
                <a:schemeClr val="bg1"/>
              </a:solidFill>
              <a:latin typeface="Stencil"/>
              <a:cs typeface="Stenci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229600" cy="8229600"/>
          </a:xfrm>
          <a:prstGeom prst="rect">
            <a:avLst/>
          </a:prstGeom>
          <a:solidFill>
            <a:schemeClr val="tx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510" y="4258382"/>
            <a:ext cx="78373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nard MT Condensed"/>
                <a:cs typeface="Bernard MT Condensed"/>
              </a:rPr>
              <a:t>On October 3</a:t>
            </a:r>
            <a:r>
              <a:rPr lang="en-US" sz="4800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nard MT Condensed"/>
                <a:cs typeface="Bernard MT Condensed"/>
              </a:rPr>
              <a:t>rd</a:t>
            </a:r>
            <a:r>
              <a:rPr 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nard MT Condensed"/>
                <a:cs typeface="Bernard MT Condensed"/>
              </a:rPr>
              <a:t>, 1849, Poe was found in the streets of Baltimore, MD. “in great distress, ...and in need of immediate assistance.”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  <a:latin typeface="Bernard MT Condensed"/>
              <a:cs typeface="Bernard MT Condense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457200"/>
            <a:ext cx="4978400" cy="36576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229600" cy="8229600"/>
          </a:xfrm>
          <a:prstGeom prst="rect">
            <a:avLst/>
          </a:prstGeom>
          <a:solidFill>
            <a:schemeClr val="tx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510" y="5154878"/>
            <a:ext cx="78373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nard MT Condensed"/>
                <a:cs typeface="Bernard MT Condensed"/>
              </a:rPr>
              <a:t>Poe was taken to Washington Medical College where he died on October 7</a:t>
            </a:r>
            <a:r>
              <a:rPr lang="en-US" sz="4800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nard MT Condensed"/>
                <a:cs typeface="Bernard MT Condensed"/>
              </a:rPr>
              <a:t>th</a:t>
            </a:r>
            <a:r>
              <a:rPr 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nard MT Condensed"/>
                <a:cs typeface="Bernard MT Condensed"/>
              </a:rPr>
              <a:t> at 5am.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  <a:latin typeface="Bernard MT Condensed"/>
              <a:cs typeface="Bernard MT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29" y="236966"/>
            <a:ext cx="5253547" cy="4600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229600" cy="8229600"/>
          </a:xfrm>
          <a:prstGeom prst="rect">
            <a:avLst/>
          </a:prstGeom>
          <a:solidFill>
            <a:schemeClr val="tx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510" y="4893400"/>
            <a:ext cx="78373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nard MT Condensed"/>
                <a:cs typeface="Bernard MT Condensed"/>
              </a:rPr>
              <a:t>Poe was never coherent long enough to explain what happened to him. 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  <a:latin typeface="Bernard MT Condensed"/>
              <a:cs typeface="Bernard MT Condense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583463"/>
            <a:ext cx="46863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229600" cy="8229600"/>
          </a:xfrm>
          <a:prstGeom prst="rect">
            <a:avLst/>
          </a:prstGeom>
          <a:solidFill>
            <a:schemeClr val="tx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510" y="4968108"/>
            <a:ext cx="78373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nard MT Condensed"/>
                <a:cs typeface="Bernard MT Condensed"/>
              </a:rPr>
              <a:t>He was found wearing someone else’s clothes and repeatedly shouted out the name “Reynolds” the night before he died.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latin typeface="Bernard MT Condensed"/>
              <a:cs typeface="Bernard MT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30" y="254803"/>
            <a:ext cx="5223645" cy="463859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229600" cy="8229600"/>
          </a:xfrm>
          <a:prstGeom prst="rect">
            <a:avLst/>
          </a:prstGeom>
          <a:solidFill>
            <a:schemeClr val="tx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2802" y="6092356"/>
            <a:ext cx="7837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nard MT Condensed"/>
                <a:cs typeface="Bernard MT Condensed"/>
              </a:rPr>
              <a:t>His final words were claimed to be “Lord help my poor soul.”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latin typeface="Bernard MT Condensed"/>
              <a:cs typeface="Bernard MT Condense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30" y="149416"/>
            <a:ext cx="5440766" cy="5886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229600" cy="8229600"/>
          </a:xfrm>
          <a:prstGeom prst="rect">
            <a:avLst/>
          </a:prstGeom>
          <a:solidFill>
            <a:schemeClr val="tx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510" y="6070051"/>
            <a:ext cx="7837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nard MT Condensed"/>
                <a:cs typeface="Bernard MT Condensed"/>
              </a:rPr>
              <a:t>All medical records, including the death certificate, have been </a:t>
            </a:r>
            <a:r>
              <a:rPr lang="en-US" sz="44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lost</a:t>
            </a:r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nard MT Condensed"/>
                <a:cs typeface="Bernard MT Condensed"/>
              </a:rPr>
              <a:t>.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latin typeface="Bernard MT Condensed"/>
              <a:cs typeface="Bernard MT Condense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783" y="154213"/>
            <a:ext cx="4324816" cy="576642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229600" cy="8229600"/>
          </a:xfrm>
          <a:prstGeom prst="rect">
            <a:avLst/>
          </a:prstGeom>
          <a:solidFill>
            <a:schemeClr val="tx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2802" y="4547292"/>
            <a:ext cx="78373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nard MT Condensed"/>
                <a:cs typeface="Bernard MT Condensed"/>
              </a:rPr>
              <a:t>Newspapers reported Poe’s death as “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Bernard MT Condensed"/>
                <a:cs typeface="Bernard MT Condensed"/>
              </a:rPr>
              <a:t>congestion of the brain</a:t>
            </a:r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nard MT Condensed"/>
                <a:cs typeface="Bernard MT Condensed"/>
              </a:rPr>
              <a:t>” or “</a:t>
            </a:r>
            <a:r>
              <a:rPr lang="en-US" sz="4400" dirty="0" smtClean="0">
                <a:solidFill>
                  <a:srgbClr val="FFFF00"/>
                </a:solidFill>
                <a:latin typeface="Bernard MT Condensed"/>
                <a:cs typeface="Bernard MT Condensed"/>
              </a:rPr>
              <a:t>cerebral inflammation</a:t>
            </a:r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nard MT Condensed"/>
                <a:cs typeface="Bernard MT Condensed"/>
              </a:rPr>
              <a:t>”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Both are common terms used in place of </a:t>
            </a:r>
            <a:r>
              <a:rPr lang="en-US" sz="44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alcoholism</a:t>
            </a:r>
            <a:r>
              <a:rPr lang="en-US" sz="4400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946" y="320430"/>
            <a:ext cx="4191000" cy="41148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185</Words>
  <Application>Microsoft Macintosh PowerPoint</Application>
  <PresentationFormat>Custom</PresentationFormat>
  <Paragraphs>28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Ashland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 Everson</dc:creator>
  <cp:lastModifiedBy>Kelly Everson</cp:lastModifiedBy>
  <cp:revision>2</cp:revision>
  <dcterms:created xsi:type="dcterms:W3CDTF">2015-03-01T22:30:26Z</dcterms:created>
  <dcterms:modified xsi:type="dcterms:W3CDTF">2015-03-01T22:31:23Z</dcterms:modified>
</cp:coreProperties>
</file>