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14,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 and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belief that all members of a race possess characteristics/ abilities specific to that race that make the members superior or inferior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3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something for your own use without the owner’s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9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Brown (</a:t>
            </a:r>
            <a:r>
              <a:rPr lang="en-US" dirty="0"/>
              <a:t>A</a:t>
            </a:r>
            <a:r>
              <a:rPr lang="en-US" dirty="0" smtClean="0"/>
              <a:t>ug. 9, 2014)</a:t>
            </a:r>
          </a:p>
          <a:p>
            <a:r>
              <a:rPr lang="en-US" dirty="0" smtClean="0"/>
              <a:t>Grand jury – No charges</a:t>
            </a:r>
          </a:p>
          <a:p>
            <a:r>
              <a:rPr lang="en-US" dirty="0" smtClean="0"/>
              <a:t>“Hands up, don’t shoot”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32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</TotalTime>
  <Words>60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Context and Terms</vt:lpstr>
      <vt:lpstr>Racism</vt:lpstr>
      <vt:lpstr>Appropriation</vt:lpstr>
      <vt:lpstr>Context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and Terms</dc:title>
  <dc:creator>Cassandra Hepworth</dc:creator>
  <cp:lastModifiedBy>Cassandra Hepworth</cp:lastModifiedBy>
  <cp:revision>2</cp:revision>
  <dcterms:created xsi:type="dcterms:W3CDTF">2016-03-15T03:27:21Z</dcterms:created>
  <dcterms:modified xsi:type="dcterms:W3CDTF">2016-03-15T03:38:31Z</dcterms:modified>
</cp:coreProperties>
</file>