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16-03-20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16-03-20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16-03-20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16-03-20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16-03-20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16-03-20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16-03-20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16-03-20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16-03-20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16-03-20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16-03-20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16-03-20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in The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9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975" b="12975"/>
          <a:stretch>
            <a:fillRect/>
          </a:stretch>
        </p:blipFill>
        <p:spPr>
          <a:xfrm>
            <a:off x="689427" y="1941286"/>
            <a:ext cx="7747001" cy="41670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Catlin (1982)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60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055" b="1505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Taken from: </a:t>
            </a:r>
            <a:r>
              <a:rPr lang="en-US" dirty="0"/>
              <a:t>http://</a:t>
            </a:r>
            <a:r>
              <a:rPr lang="en-US" dirty="0" err="1"/>
              <a:t>www.orgsites.com</a:t>
            </a:r>
            <a:r>
              <a:rPr lang="en-US" dirty="0"/>
              <a:t>/</a:t>
            </a:r>
            <a:r>
              <a:rPr lang="en-US" dirty="0" err="1"/>
              <a:t>fl</a:t>
            </a:r>
            <a:r>
              <a:rPr lang="en-US" dirty="0"/>
              <a:t>/</a:t>
            </a:r>
            <a:r>
              <a:rPr lang="en-US" dirty="0" err="1"/>
              <a:t>navet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2389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954" b="395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dirty="0" smtClean="0"/>
              <a:t>Pocahontas</a:t>
            </a:r>
            <a:r>
              <a:rPr lang="en-US" sz="2800" dirty="0" smtClean="0"/>
              <a:t>. </a:t>
            </a:r>
            <a:r>
              <a:rPr lang="en-US" sz="2800" dirty="0" err="1" smtClean="0"/>
              <a:t>Dir</a:t>
            </a:r>
            <a:r>
              <a:rPr lang="en-US" sz="2800" dirty="0" smtClean="0"/>
              <a:t> mark </a:t>
            </a:r>
            <a:r>
              <a:rPr lang="en-US" sz="2800" dirty="0" err="1" smtClean="0"/>
              <a:t>gabriel</a:t>
            </a:r>
            <a:r>
              <a:rPr lang="en-US" sz="2800" dirty="0" smtClean="0"/>
              <a:t> and </a:t>
            </a:r>
            <a:r>
              <a:rPr lang="en-US" sz="2800" dirty="0" err="1" smtClean="0"/>
              <a:t>eric</a:t>
            </a:r>
            <a:r>
              <a:rPr lang="en-US" sz="2800" dirty="0" smtClean="0"/>
              <a:t> </a:t>
            </a:r>
            <a:r>
              <a:rPr lang="en-US" sz="2800" dirty="0" err="1" smtClean="0"/>
              <a:t>goldberg</a:t>
            </a:r>
            <a:r>
              <a:rPr lang="en-US" sz="2800" dirty="0" smtClean="0"/>
              <a:t>. Buena vista distribution, 1995. film.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31265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122</TotalTime>
  <Words>39</Words>
  <Application>Microsoft Macintosh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Grid</vt:lpstr>
      <vt:lpstr>Treaty in The media</vt:lpstr>
      <vt:lpstr>George Catlin (1982)</vt:lpstr>
      <vt:lpstr>Taken from: http://www.orgsites.com/fl/navet/</vt:lpstr>
      <vt:lpstr>Pocahontas. Dir mark gabriel and eric goldberg. Buena vista distribution, 1995. film.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Treaty in The media</dc:title>
  <dc:creator>Cassandra Hepworth</dc:creator>
  <cp:lastModifiedBy>Cassandra Hepworth</cp:lastModifiedBy>
  <cp:revision>3</cp:revision>
  <dcterms:created xsi:type="dcterms:W3CDTF">2016-03-21T02:28:43Z</dcterms:created>
  <dcterms:modified xsi:type="dcterms:W3CDTF">2016-03-21T04:30:48Z</dcterms:modified>
</cp:coreProperties>
</file>